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4C80E7-823A-AE6A-F83B-55A01C32C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0B2687-3219-2AC5-FB09-1C811B8E1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3A09FF-5DC4-1F2B-A8AA-F66360AE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4D5A61-5E42-127B-D9E7-F66816F7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5CBF3-C23B-4AD3-4D65-6A1D9A22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78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320D6A-B11E-5FEE-AD22-87878FCEA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5B9234-E989-CB81-F29D-B2AF952C2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281EF1-43E7-E0A2-123B-DDEEC7C9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10778C-DF1F-B761-29C7-5EED98961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4927554-A0B1-CEE2-B152-DABC22B2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333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8544AE7-7ECE-BDDB-36DE-558E54448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2927D5-FA63-64D2-0C9A-7EBA5CA78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67A5C3-2ED4-BBA9-F22D-7A8F15040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5B3CE4-016F-C438-627E-CB7DF1946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CD178C-57FF-84A6-AF4D-FFBB1D04A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983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24E46D-04D0-201E-7C15-58DCC90D8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27A46C-47C1-ED86-A19F-3F7FFF804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D732EB-993D-D8E9-D789-1436CD94B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E379D6-DCF7-96BD-9865-8C2A4CB16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BAD591-1E3D-5014-D769-AEA77545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092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B47239-F60D-EBA1-682F-597072C59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E5B5ED9-1201-2FA3-1C72-627673EF3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9AC021-5C46-9E03-A78B-711B8019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2333BD-A6D4-C57F-5E33-E645A2D5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57BF36-C743-5600-C855-1BB702EF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531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CB8AA4-783B-D3C3-23AF-704CC04C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46AA74-5CD1-87D0-510D-CD8E2A6C0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5BB54F2-EDD9-BD14-C4B8-32F43552A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EE9C5E-2B72-39CA-BDC3-8D27609F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1261E0-6BB8-7320-9506-D418B7A64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91C2558-EEB2-0874-A95A-4488E76B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83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F217D8-A9AB-6688-7795-A05C3B1FA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3F83E3-F792-FE31-E942-A7E3AB029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75ABECF-3316-7804-7A5A-9F2ED02B7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AD80CBB-C9D5-CB86-F546-5742BC36F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4528C3A-B7C0-28A1-91CB-8A4CD593A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6126CFC-AB88-9751-76D9-82494D87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D7245FD-25CA-7491-B97D-F779E7CB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48C252F-8A1F-D1BD-C37E-961B46DF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997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26ABC3-561C-F975-2C36-A3194106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7801147-C08D-9DEA-5BBE-593AEBE3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576AC2-26E8-8C42-B431-0524326F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96BA63A-DFFA-7AAF-2CEE-CD17640A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766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70A0A67-A76B-F782-D508-0018CFE1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AB01630-7268-024F-DAF3-3F291F6D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9943C1-D7DB-18B8-D64E-7B31A642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28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82B582-73BD-18F2-E53B-CD8F33D20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E9871A-14D7-A044-C9BA-1EB26AA45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50238A6-405B-C5FB-1EE2-C92323F77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41A0878-0B1F-644F-53F4-48568931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9D5539A-D30D-42CF-0DB2-20376661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F3A6CC1-CFD6-FD7D-8532-7B0B28EC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444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3D3C27-4469-C4B7-9AB2-6D46FF4FE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8677302-2D11-3658-5FDB-BFC265451E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90DE3F6-4A18-C2B5-4728-B36AF10E3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51EF53-A629-CCE9-BCFA-68C7F4A3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C4F1B40-A938-53EA-616F-F8A5BFA17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2CEE89D-E873-A6D1-352A-547AEF9EB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982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1414D77-AE0F-4B96-1017-5A7EEA2ED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A3270B-B76C-356C-1C5D-4D4E6F98F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3CE035-D9CA-F1DC-E4AC-C5E7271B5B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B3CC-B9DE-4036-A57C-E142EC52D426}" type="datetimeFigureOut">
              <a:rPr lang="fi-FI" smtClean="0"/>
              <a:t>21.7.2022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060BCD-73BD-C250-151C-D168918D9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0104D4-DAA1-4905-C342-3245E5C80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38E1E-B650-49D8-9A58-7FC76872C1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5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x-pad365.geomax-positioning.com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s://x-pad365.geomax-positioning.com/?_gl=1*4mic79*_ga*MTA1MDg5NzAxNS4xNTgzNDg3OTcz*_ga_J9Y8Q8BT53*MTY1ODM4MjQ4NS43LjEuMTY1ODM4MzMzMi4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omax-positioning.com/products/x-pad-365/contact-us-enterprise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geomax-positioning.com/products/x-pad-365/contact-us-professio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FFBB33-CE41-8A27-79FF-418C508D6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49567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fi-FI" dirty="0">
                <a:effectLst/>
                <a:latin typeface="Segoe UI Web (West European)"/>
              </a:rPr>
            </a:br>
            <a:br>
              <a:rPr lang="fi-FI" dirty="0">
                <a:effectLst/>
                <a:latin typeface="Segoe UI Web (West European)"/>
              </a:rPr>
            </a:br>
            <a:br>
              <a:rPr lang="fi-FI" dirty="0">
                <a:effectLst/>
                <a:latin typeface="Segoe UI Web (West European)"/>
              </a:rPr>
            </a:br>
            <a:br>
              <a:rPr lang="fi-FI" dirty="0">
                <a:effectLst/>
                <a:latin typeface="Segoe UI Web (West European)"/>
              </a:rPr>
            </a:br>
            <a:br>
              <a:rPr lang="fi-FI" dirty="0">
                <a:effectLst/>
                <a:latin typeface="Segoe UI Web (West European)"/>
              </a:rPr>
            </a:br>
            <a:r>
              <a:rPr lang="fi-FI" dirty="0">
                <a:effectLst/>
                <a:latin typeface="Segoe UI Web (West European)"/>
              </a:rPr>
              <a:t>Uusi X-PAD 365 2.0 - Yksi alusta, kaikki palvelut</a:t>
            </a:r>
            <a:br>
              <a:rPr lang="fi-FI" dirty="0">
                <a:effectLst/>
                <a:latin typeface="Segoe UI Web (West European)"/>
              </a:rPr>
            </a:br>
            <a:br>
              <a:rPr lang="fi-FI" dirty="0">
                <a:effectLst/>
                <a:latin typeface="Segoe UI Web (West European)"/>
              </a:rPr>
            </a:br>
            <a:endParaRPr lang="fi-FI" dirty="0"/>
          </a:p>
        </p:txBody>
      </p:sp>
      <p:pic>
        <p:nvPicPr>
          <p:cNvPr id="1026" name="Picture 2" descr="X-PAD 365 on computer graphic">
            <a:extLst>
              <a:ext uri="{FF2B5EF4-FFF2-40B4-BE49-F238E27FC236}">
                <a16:creationId xmlns:a16="http://schemas.microsoft.com/office/drawing/2014/main" id="{5E78C3EE-5685-1CFD-7D6B-B0465D46A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3367"/>
            <a:ext cx="12192000" cy="369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09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BF4D0715-78B3-E5BA-5C54-E0C31F35DBF3}"/>
              </a:ext>
            </a:extLst>
          </p:cNvPr>
          <p:cNvSpPr txBox="1"/>
          <p:nvPr/>
        </p:nvSpPr>
        <p:spPr>
          <a:xfrm>
            <a:off x="534880" y="778445"/>
            <a:ext cx="1103272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GeoMax on julkistanut X-PAD 365 2.0:n uusimman version lanseerauksesta - verkkopohjaisesta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geospatiaalisten</a:t>
            </a: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tietojen ja palveluiden pilvialustastamme, joka integroituu X-PAD Ultimateen ja X-PAD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Fusioniin</a:t>
            </a: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X-PAD 365 on helppokäyttöinen työkalu, jonka avulla asiakkaat voivat suorittaa useita toimintoja yhdellä alustalla: He voivat hallita tietojaan ja resurssejaan milloin tahansa, missä tahansa, kommunikoida reaaliajassa ja pysyä yhteydessä 365 päivää vuodessa.</a:t>
            </a:r>
            <a:b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Uuden julkaisun myötä tietojen ja resurssien hallinta on juuri helpottunut esimerkiksi seuraavien ominaisuuksien avulla:</a:t>
            </a:r>
            <a:b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Helpot päivitykset X-PAD 365 2.0:n kautta X-PAD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Fusion</a:t>
            </a: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ja X-PAD Ultimate -ohjelmistoille</a:t>
            </a:r>
            <a:b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Uudet tuoteresurssit, mukaan lukien käyttöoppaat,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julkaisuuutiset</a:t>
            </a: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pikaoppaat ja paljon muuta</a:t>
            </a:r>
            <a:b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Vapaus mukauttaa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enteprise</a:t>
            </a:r>
            <a:r>
              <a:rPr lang="fi-FI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-käyttäjien tiedostojen käyttöoikeuksia
</a:t>
            </a:r>
          </a:p>
          <a:p>
            <a:endParaRPr lang="fi-FI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dirty="0"/>
              <a:t>X-PAD 365 on saatavana erilaisina räätälöityinä paketteina, jotka sopivat täydellisesti yrityksesi tarpeisiin. Kun haluat valita oikean paketin, saat lisätietoja alla olevasta taulukosta</a:t>
            </a:r>
            <a:r>
              <a:rPr lang="en-US" dirty="0"/>
              <a:t>.</a:t>
            </a:r>
          </a:p>
          <a:p>
            <a:endParaRPr lang="fi-FI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i-FI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620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Orange icon showing a person inside orange circle">
            <a:hlinkClick r:id="rId2"/>
            <a:extLst>
              <a:ext uri="{FF2B5EF4-FFF2-40B4-BE49-F238E27FC236}">
                <a16:creationId xmlns:a16="http://schemas.microsoft.com/office/drawing/2014/main" id="{79C60311-FE1D-B9E8-967F-7ADE1012F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" y="587057"/>
            <a:ext cx="932180" cy="93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Orange icon showing one construction worker">
            <a:hlinkClick r:id="rId4"/>
            <a:extLst>
              <a:ext uri="{FF2B5EF4-FFF2-40B4-BE49-F238E27FC236}">
                <a16:creationId xmlns:a16="http://schemas.microsoft.com/office/drawing/2014/main" id="{51AC9CE5-1E45-80D6-C7BA-E73813BF2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81" y="587057"/>
            <a:ext cx="932180" cy="93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range circle icon showing three construction workers">
            <a:hlinkClick r:id="rId6"/>
            <a:extLst>
              <a:ext uri="{FF2B5EF4-FFF2-40B4-BE49-F238E27FC236}">
                <a16:creationId xmlns:a16="http://schemas.microsoft.com/office/drawing/2014/main" id="{B0475218-15B1-5EC6-CFA4-7BF775BD9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092" y="587057"/>
            <a:ext cx="932180" cy="93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A9271F6C-5AA8-3482-364A-B016A23F5403}"/>
              </a:ext>
            </a:extLst>
          </p:cNvPr>
          <p:cNvSpPr txBox="1"/>
          <p:nvPr/>
        </p:nvSpPr>
        <p:spPr>
          <a:xfrm>
            <a:off x="314960" y="2209800"/>
            <a:ext cx="250952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8"/>
              </a:rPr>
              <a:t>Basic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dirty="0">
                <a:latin typeface="Arial" panose="020B0604020202020204" pitchFamily="34" charset="0"/>
              </a:rPr>
              <a:t>Napsauta alla olevaa painiketta rekisteröityäksesi ja käyttääksesi X-PAD 365: n perustoimintoja ilmaiseksi
</a:t>
            </a:r>
            <a:endParaRPr lang="fi-FI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E0CAA68E-333A-5991-982A-253693CD3C9B}"/>
              </a:ext>
            </a:extLst>
          </p:cNvPr>
          <p:cNvSpPr txBox="1"/>
          <p:nvPr/>
        </p:nvSpPr>
        <p:spPr>
          <a:xfrm>
            <a:off x="4278630" y="2209800"/>
            <a:ext cx="250952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Professional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dirty="0">
                <a:latin typeface="Arial" panose="020B0604020202020204" pitchFamily="34" charset="0"/>
              </a:rPr>
              <a:t>Jos olet kiinnostunut ostamaan X-PAD 365 Professional -paketin, ota yhteyttä GeoMax-jälleenmyyjääsi. X-PERT-tilaaja, voit rekisteröityä suoraan ja hyötyä 6 kuukauden ilmaisesta kokeilusta
</a:t>
            </a:r>
            <a:endParaRPr lang="fi-FI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998ACFB7-E411-44CB-5827-326DEF6F7662}"/>
              </a:ext>
            </a:extLst>
          </p:cNvPr>
          <p:cNvSpPr txBox="1"/>
          <p:nvPr/>
        </p:nvSpPr>
        <p:spPr>
          <a:xfrm>
            <a:off x="8374380" y="2209800"/>
            <a:ext cx="242824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/>
              </a:rPr>
              <a:t>Enterprise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altLang="fi-FI" dirty="0">
                <a:latin typeface="Arial" panose="020B0604020202020204" pitchFamily="34" charset="0"/>
              </a:rPr>
              <a:t>Jos haluat ostaa X-PAD 365 Enterprise -paketin, ota yhteyttä GeoMax-jälleenmyyjään
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463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219</Words>
  <Application>Microsoft Office PowerPoint</Application>
  <PresentationFormat>Laajakuva</PresentationFormat>
  <Paragraphs>11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 Web (West European)</vt:lpstr>
      <vt:lpstr>Office-teema</vt:lpstr>
      <vt:lpstr>     Uusi X-PAD 365 2.0 - Yksi alusta, kaikki palvelut  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Uusi X-PAD 365 2.0 - Yksi alusta, kaikki palvelut  </dc:title>
  <dc:creator>matti leinonen</dc:creator>
  <cp:lastModifiedBy>matti leinonen</cp:lastModifiedBy>
  <cp:revision>1</cp:revision>
  <dcterms:created xsi:type="dcterms:W3CDTF">2022-07-21T05:56:02Z</dcterms:created>
  <dcterms:modified xsi:type="dcterms:W3CDTF">2022-07-21T06:14:58Z</dcterms:modified>
</cp:coreProperties>
</file>